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7EDBC-8916-42F2-A3D0-34C3C2479840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F7CA-CC24-41B9-ADE5-5D16BA4B58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1F7CA-CC24-41B9-ADE5-5D16BA4B58D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53D831-80A2-4AAC-8E45-EAAF0923EEFC}" type="datetimeFigureOut">
              <a:rPr lang="cs-CZ" smtClean="0"/>
              <a:pPr/>
              <a:t>20. 2. 2014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498BC3-3BC3-4844-8C6C-662ACED06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7554" y="2071678"/>
            <a:ext cx="5105400" cy="1296532"/>
          </a:xfrm>
        </p:spPr>
        <p:txBody>
          <a:bodyPr/>
          <a:lstStyle/>
          <a:p>
            <a:r>
              <a:rPr lang="sk-SK" dirty="0" err="1" smtClean="0"/>
              <a:t>Seychelles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29256" y="5715016"/>
            <a:ext cx="3357554" cy="785794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 smtClean="0"/>
              <a:t>By:Michal</a:t>
            </a:r>
            <a:r>
              <a:rPr lang="sk-SK" dirty="0" smtClean="0"/>
              <a:t> </a:t>
            </a:r>
            <a:r>
              <a:rPr lang="sk-SK" dirty="0" err="1" smtClean="0"/>
              <a:t>Trgala</a:t>
            </a:r>
            <a:endParaRPr lang="sk-SK" dirty="0" smtClean="0"/>
          </a:p>
          <a:p>
            <a:r>
              <a:rPr lang="sk-SK" dirty="0" smtClean="0"/>
              <a:t>7.A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</a:t>
            </a:r>
            <a:r>
              <a:rPr lang="en-US" dirty="0" err="1" smtClean="0"/>
              <a:t>apital</a:t>
            </a:r>
            <a:r>
              <a:rPr lang="en-US" dirty="0" smtClean="0"/>
              <a:t> </a:t>
            </a:r>
            <a:r>
              <a:rPr lang="sk-SK" dirty="0" smtClean="0"/>
              <a:t>city</a:t>
            </a:r>
            <a:endParaRPr lang="en-US" dirty="0" smtClean="0"/>
          </a:p>
          <a:p>
            <a:r>
              <a:rPr lang="sk-SK" dirty="0" smtClean="0"/>
              <a:t>C</a:t>
            </a:r>
            <a:r>
              <a:rPr lang="en-US" dirty="0" err="1" smtClean="0"/>
              <a:t>limate</a:t>
            </a:r>
            <a:r>
              <a:rPr lang="en-US" dirty="0" smtClean="0"/>
              <a:t> </a:t>
            </a:r>
            <a:endParaRPr lang="sk-SK" dirty="0" smtClean="0"/>
          </a:p>
          <a:p>
            <a:r>
              <a:rPr lang="sk-SK" dirty="0" err="1" smtClean="0"/>
              <a:t>Summary</a:t>
            </a:r>
            <a:endParaRPr lang="en-US" dirty="0" smtClean="0"/>
          </a:p>
          <a:p>
            <a:r>
              <a:rPr lang="sk-SK" dirty="0" smtClean="0"/>
              <a:t>P</a:t>
            </a:r>
            <a:r>
              <a:rPr lang="en-US" dirty="0" err="1" smtClean="0"/>
              <a:t>ictures</a:t>
            </a:r>
            <a:r>
              <a:rPr lang="en-US" dirty="0" smtClean="0"/>
              <a:t> </a:t>
            </a:r>
          </a:p>
          <a:p>
            <a:r>
              <a:rPr lang="sk-SK" dirty="0" smtClean="0"/>
              <a:t>S</a:t>
            </a:r>
            <a:r>
              <a:rPr lang="en-US" dirty="0" err="1" smtClean="0"/>
              <a:t>ource</a:t>
            </a:r>
            <a:r>
              <a:rPr lang="sk-SK" dirty="0" smtClean="0"/>
              <a:t>s</a:t>
            </a:r>
            <a:endParaRPr lang="cs-CZ" dirty="0"/>
          </a:p>
        </p:txBody>
      </p:sp>
      <p:sp>
        <p:nvSpPr>
          <p:cNvPr id="4098" name="AutoShape 2" descr="data:image/jpeg;base64,/9j/4AAQSkZJRgABAQAAAQABAAD/2wCEAAkGBxQTEhUUExQWFhUVFxgYFxgYFxgbHBoaGRgXGBwcGhwaHCggHBolHBgXITEhJSkrLi4uFyAzODMsNygtLisBCgoKDg0OGxAQGzQkICQsLCwsLCwsLC0sLCwsLCwsLCwsLCwsLCwsLCwsLCwsLCwsLCwsLCwsLCwsLCwsLCwsLP/AABEIALgBEgMBIgACEQEDEQH/xAAbAAABBQEBAAAAAAAAAAAAAAAEAAIDBQYBB//EAD4QAAECBAMFBgQFAwQBBQAAAAECEQADITEEEkEFUWFxgQYikaGx8BMywdFCUmLh8RQjcjOCkqIHFRYkU/L/xAAaAQACAwEBAAAAAAAAAAAAAAACAwABBAUG/8QALhEAAgIBBAIAAgoDAQAAAAAAAAECEQMEEiExQVETYQUiMnGBkaGxwfAU0eFC/9oADAMBAAIRAxEAPwDzaOQoUeticc6DCeEI6BBkEIc8cAhwEQFnI6I7ljoTEKsa8dh4RDxLiFWRZY60EJkPEiMKSWAc+MTgrcCBMOCDBow7XpEow8VaBcivEqHiRFimQOsE4XAKWQEhyXIqkUAclydIFzS5Jcn0U/wIlThX/mNCnYU7RGYfmScyK6Zx3b8YtMB2XnqVlUkypdypRDGjWEyr1HLwhU9TCK7QcceSXgxowsSS8ET58LB9Y12J7OoClBM6WlqAKWlWbf8AI5SOhNOMEyNkYcywVkBgxUlYJ0AOtAf0iFPWRrgNaed8mH/ptXh6cA70s2/WNnhZMuUSE4hYABYAJUCSz/MGILMxFPKLDEbbTlyJ+IQRXMsZi/EhQy8EtyFoCWrd/VQUdP7Zg5+ysiUKV+IOBrdq+sNRs+poHH4QQ/zM2V3d9L0e1Y2hxpYC6crd4ZzrR3SQK2GWlwYrca8w94kgfKkkkJtYExI6mT7RJYV7M/idmqlkCYlSHAICgRQ63h0nAhVqu1nuXYVF6W43jQqUcoSES2H6AebZnbpThAn9Ga0DH+aQSztrkF4l4IUbBdiASAHUkKBVrZLEvQ6aXiA4WV3h8VSSNFoFSTQPmHBy1LtSJZ2HLMA4BDgDnUD+dYgKyjugEXoUpNDSubhy6QSnJ+f7+oLhH0BT5SQAywTwBZiAWqHzO76Wgco4j30g04pWTIyCkOzypalB/wBSklSd9DRzAqpT2bjQhvKHxn7FuHonGIl/CyZJedy8wlWYCjMElmvoYFk4TPMyBSA5YKUSlPNyH8oIk4WWps0wpocxYllZmAalGrfUcoU7ZKwppYKwflIyl/8AitQ8+Fw0CpxTq6C2t80A4mQEKKXCmLOkuk8QdREKkg8IMw8pOZpmZI3gAkGjEpN08qwsTgil6uHZ2IfooA+Qg1JdAtPsr/hwoky8PWFFksCaEYcBDky4iGtkYEPCYlTLiVMqDAcyAIhwRBSZPCJkyWuIgLmBplQ9EiDcgiRAGtOUVYNsFTh90TIwz6UArS1hXqQOsHyky84BWv4b1ISMzNVgVAecXezcHg1KS0yYC7H4hTLBrfMkLam8dYRPNtXTDhDc+ynwWxJsxBWiUpSQzqCSQL62b7Rp+zfZmROSCVzSWJOVOVIa4zqZ23gdIOxHaVRWpEtaWTTMlAJOVw4Ut3rqEp1IvFfidozlFjMUaW7zdXJfrGCebNNV9k2ww44v2TYzs+xOXF5QUsEmYqaopNG7qQAnkTFJO2IUVTNSVJIYZVpPMEpgtUlVyroDQ9GAhyJUy4txpEjknH/1+wTxQfglWZik5V4pZALtkuRyNC+8nnUwRjdqmYrRSQAFBMtJJO9WYKLtTpCkyCRUeDQQMDMUlRyEISHKqBmrffS0Jc15/gZGFdAcyeogJCmSLBICGP8AtiE4cu/zH9RUfP7vB844ZA/u4hKmq0tJWr/kO74mKs9pcMg/25S1NquZlH/FCW/7esRSb+yv0I68ksuSokhimrAigtrpEy9mLIokPowrFXiu28492UmXLJPzJRmNd3xCoeUVs3aeLX3lYia/5QtSRTeEEJ03RdT7dIq4/eaFeyMQCCUUsc7JA4gln9YDMkpUy5+HQwD/ANxCruaBJdm9QIzCcFMUSVX3hOpiaXseYbjW7t6wy67kvyBq+kXCdo4dk/3y53Imlm1IYU3MSY6nHYUglU5TuaCUtTkagqIZ7cK6MSEjYiQ2ZQppWJRLkIOqj73UgXNPq/7+Bfw2u6LL+pwmVI+JOJpmIkpqGYgAzQz3eDsMvCKplxRvX4cses3d9d8UKdoJBaXLFndtd1NesJWMmq3gcBvp9YW1Jh/VRrcMnBinxZiH/PKV6pURFrK7FylDOlYUDUVUBrwd66xnOynZeZi1fEmlSZQ11URQhL+thxj0tBk4WUlAZKUhgLn2+vGMuXNKEtsJNsOOKDVyVIxWL7FfDBUkkDgbBrOA7c3tGQx+HlhWRkKJUwYmjlgLn0pwjb9qO1aSkpCVZeRrzbSPOsXtPM5CT0VQneQI36SOaSuZizTxqVQ5JZmUDuhJIsSVGrs4BNDwanGI8RipmUd4gh3FS+oJrXlo0Va7mp3sST5/uYgMw6P40jcsaEvJIv8A/wBxzSgIUUqaxWhCiOqhFXPnKUKl7nqbs1qwCtZ9kw3MTf1hkYRj0hUnKXbJ8ohQMT7Y/eFDLBoamXEyJUHYPZUyY2UBiWDqA9TGgwXYacWK1JCT+IKCgP8AJQ7o8dDATzwh2xkccp9GXlo8r6s++LpOxc0srlzPiAAZgmVNJBZJKSUgpBGYXIF4vZ0jDpRkTMnzBKoCpf8AaSuvypCe9roCdAbx3CTpo+VZykVSsgor+liNX3xmlqW1a4Hx0688lFsbEyASFy5c0M4zLWk03ZD6xaLx+FmElUlEoUbKGSAA5djnzUNQRpSJscubMZMwlaRoVFnrXV+sDpwCPynq/kYXLJGTt9/f/f2GLHKPH8Bq9oYWYnInC5QyQAicUrLWzAJPqdIrsRgZFP7S0b2mgv8A8xflB03DJAAyu5ZxXz+kRy8Ckkjv7rhjTmRQQqMlHpv83/sNx3dolws2SJfw0SUKDuSspJ6KSlKwOGaOTcCh3KUocUCFuPAqUrnWD09m1EDT1HhbrFrhdkqTQKz8x9dYVLPGPKYfwr7RiMRi8hYIUkCtA+lT3q5fCCcDtETAyVKegoG6l1Fxy8I1O0ezyHzzzLlhmBUQN1gQMxo19YFVtPBSRlloM5Vu6lgeqg/gDF/5EZR4Vsp4mn2AYXCYlaiCzADLSp8W9I7tgLw4AX8MKVbMQPzGwq9AKUqKw/EdosUpxJlolBrs6h1VTwAil/pF5jMmTRmIIKlMss7tWg/aA327dBqLLTaG3ZKJYTITmWGPxlBSEghiciDUj/Le7GMvtDbE7EsZq1qCWKQTSn6bDoIup+KlnunvNoGAGtqgdABAWJx6EhkSwCXAVlDg76mLx8dLkucfmUkvBTV2Hqb6ekHI2Ar8RbmQLbhBKtqTLNYVOjsWFOMAfEmMRm+Z1FjvbVqBno2ghjlN/IDbFfMPl7OkoLrXXm3qd0EDHSUUA8SW8m9YpMgNSQHvVwDqPf2hwQC58w1hW1eHjwEC4X2y1JrpF5I2ig7013M3nEWPExiUqcNpwFa7/wB4rEyrAbntYW01aCJMwpNLNWjjrS1G6wOxJ2gt7apgCZ5U6iQwfNX34w9M5x3bOWL8R40gvD7PS0wrUkJroBlcvQGn2h6dm5/k7iQ9VfiqCFXoFVYmhZtYZviBsk0DiWog1ALOHdmDbue6NF2Y2LMxM1CW7oYrVVgL14mwH2gPCbIzzUypBzLUWIIcBj3iXszX4R7LsnZqMNKEtFhc6qOpMZdRn2Kl2xuPFb5HzVoky2DJSlLJGgAFBHnO29q/EUVO/n4RYdsdrnMwdhSmp47oweMxhNnG8Q3Q6Slvl2zHrNRueyPSO7U2g5dKtGZ/pFTMnPoaWf7Nb20DLXVmT4Rz4xewtyjsRjRiolWA1/55RCTepVzv4VheUMANdYKiHCgtakcqDavIfeOpze3gg5WrXjWLojkD13eUKH5kwolFX8i4Gx5o72VIG/4ktNh+pQY0i0wGK+Gn+5PkN/8AWXmqHLKCh/8AItAMta0n/TQviT6UoIOlzVEVkpB/yTGLJNvh/wAf9N8MaXKIcbtNKyjKlagkNmmlIJ5IT3UDgCYcjG0/E3Av5mJkEB3ljmGPnCStBNUJ5QttehlEuDLu78KvFhhZK1FkBR6E+sT7J2ZnbuMI3mzNnpQhzRIcndxJjFn1Ch0OhjcjLYPYa1XDcr/WLP8A9GkyWVOVySXUo8kJBJin2322USUYYBCfzfiI3sR3R58oxmJ2pMUrvKJcvvVpUlR4CAjDLk7dFuUI/M9G2ht5CHEtCXGs5RH/AElgq/5ZYzWO7SzVuP6jIl/llJEum7M5WfGMquapRZ9AeABetKbvEQwM/PhUXuN2sMhp4oF5WXE7HSndism6ld4+Kq9Ygn49THIAk6Hd0A+sAJuAz0eh5bg724d6FM5MbAteh1vdvPoxQSK3slxWLWq68o4Dc405Pd7wLOUXY1o4q4LcfCHBTirE60NiUmt3o262kMmrDal+Qax1HiOEGlXALdkaVMqrigfz3GHrI0BDv3msRWpFjwO7pDEihsXpXS1/eh3w7MU7qA9KB7D31rbKEkJOoVvezceh9Y4SW08H00pz36xx3JJ4vTxGvGOlR5Gm/fUtvYO0UQjKNDu3gvrTjXyHKCpWHITmU4uE92hOpzUYChoHta8cQju5mdhQb3fjd38DuiZWJCwlOUUAS7aBgX53rqekU2RIiSN+tnoNb/Xi+4w8EAd2pb3QPoItEGakd1ZD3YkEhyWfmTrrDpk5aipczvGhHxEpUWCvlKge6GJ+XXc9A3WN2UB4LDkmtRcgsxJYBJf9RHhR4biJ6ku5OUG6Qas9RSj25NzjTydqy/kRLykAHOlLsGZSsuVmNHegajxTqVKW4mhRSCTnq9wovuIBUWsbQMZNvlBOKrhmh/8AF2AImzJhc/26GrOo+pDx6UoOIpexy0nCp+GAlIK0hnZgtQBqBUgP1i7jmZ5uU22aMaSXB5ptrCqStWaoJMYjauD7xvw9vHqPaeR3yY8/2nIKSSAK6tXrHf0c90UcDUx2ZHRkly1VrDZVLhxFgoEfh8Q0Qrllya1jfQrfY9kmgpDPg9eYhhQRZ4YFEH5jypF0B9zJjJOiYeEcIiGJh5xXOLQP1hZ/0n31jsc/qBCgic+i8XiUgkZbFrtD04gflUIiwxzBLKOcu4CfTKC710jgmF290jmuB1t4QZ+5BPFRDR2WuYajKltEg+rct32WGm1Z2bl6GDQgXJqeX0gHwTdZo+zeNds1FNYtG2l5ZksoNikpPIhjHkglkF0nxc06Rf7N25MSwKg1K9Rxr5XjBn07m7iaMedQ4ZBtnsPPluZIE1D0YkLHMEsenlGUxWFWhTKQQdUsx8CzFo9gwe2XuxEGbS2bJxMvLMSFAih1D6pOkKWpnjdTQzZGauLPDEgM34k0sbadLsR9Icsveg3cDSwO7NXQpjUbe7GzcM6kEzJQsofMgXZTVyizh76WjNpWagkva4fr4CsbIzU1cWJcXF0xsmW6dxdwSDRxXTjA5Ez8XeIH4TbzelBpeLrZiEAgrLMQQGLlnZjpVvLWH4lUkJPdZQSEjKtOWlASEpdSn7xLB6Ui99OgtlozpAsSzHUinungYegbhws/B/Gv+2CJs4X8/fWGKxNavSDtsCkCEqsQrqCOm/8A/McKqb3/AJ98/AmZiBZVW/n3/EQoTYigI38wQGseZs8XZVD5css3Sopckvutpyh3wykilbuHIGt2Zw3sCJz3SMzMQANXJdTV3gAciX4PFhaxBVUE20aj90DoIU5BUDfCYEM7ABRqa5jvaj1ZvUxYYeV+JV6Bv8Qw03QItNaJLOHoDVhbU6W1g+WolDsba05CrN13QMrCiTgqNACXagr5CKzEmdnCQk5CQ5pRvNqQScUsAkS6hgAVpS/EEON145IOWW5SoqJJCQpJOjVzAW1io8cjHyDbTnDOkZmZgUsNzuafXdHdnTipJJq+Yl9efGAFkqUpwyipRqLDRi5HmYI2Ris4LiraDRuP30h22oiN1s9W/wDGi/8A48wbpj6apH2jXgx53/40xDTFywQyhmv+V6f9/KPQxHHzqsjNuJ/VRRdqcIVICk3BrxEYjGYUF3Y8DHpe00j4an3GPPNpzAHVbfHQ0GR1t9HL+kIJSsyW1JITTTd70ipWpLbotMdiRMVQluXprFHjcMam/SO7G6OVFK6Z0qFgpohmzAbEQMqWY5k6wVjlBeyZPusNmKiEKhZ4rcFt5HlZ3Qobn5woll18g/O7AhxuJpy5Q6WsVrXmaQEFQhAuKGKTLVGITYKvch3g2XiQzA+bn1ihQpolRM9iBcEU2zTycWkBiugHNokmbXQlLIAsXzBXjQNGWmLch1Hz+8OAFA/kYB4kRX5NZsHaswEVKgX8OO6+t2je7G7QF8qhSz7v2jyCTMKdD03dIusBtBRLOUk2YfeMuo0sZobjzShK0e4S1hQcVEZXtJ2OROdcnKhZFU2SaNRvlPlyiHsxtJThBL++cbFJcRw5KWGfDOtCUcsbPCsdh1ylqlrDFLppW1eV6sIBmqU1yT1G4R6t2v7NSVy1TEhKJruFEmp3VpX7PHlRoSDcN6cbR08GVZI2ZskHFkSpb31t6e+UMmAuaVbhuf113mHlt78t3noW6RKmT+YEHUN9X9vDWwKBkoJJt79t0gtCGoTQpatBdz+FqsnpveGSgkh7EdG0qxYWFeHjGpZy/iUHAFNAxqxBFWJOubhAt2WFS8QAAxJ7zk1Ja9K0Y7tw3xwk0yuS5PV73rvfeYdJlPXTjU8ve6CFqATYu7gpJBDPUEEecL8lq2Mk4ZSgCSoMRQNpVrHcLQSeKgG1JYCGyzlQL1ehZ26au8TJzhhLQCVUUFFSS3BwxFjWBbGKKXBXYcFa2BNFBQGZBFPylIeu4xa4iWopISQFE6pCvIEUMTbMwTCqTmroDqb0aCp6MqbUN2FbWZ938wMp2+B0IUuTIJ2etGcTACa0CqPqKvCwsvItgkgM7kjqKW/bSNNi8MQhlUb5aub2oTpFCpDTlJSFUIfNqQA7VtmKobGe4Rkgo9Gh7H4woxCVJKbEkEhLpaoFL7hrHrqS9+n08o8R2eQpYc5dX5V4Vj2nZ5/sy6v3E1390VjBqlymNwPgi2qtpamuxjzPbM1iWPO0bTtHtFhlB5xgdorJ4xv+jsTS3Pycv6Sypy2rwUc3mmAZqHdw46n2Ys5idCfSIDLAEdpHK3UU+IwoowMCLYGrxcTEsf29XgbEyXs0XQ6OT2VpY2PjEaU1gtSWu0MmNuimhqkQOncYUOzn20KKCodljtYeE0tDAYstDmMID3SElXCJfh84oISEva0FYdQDOHgeWjdEq08IFk+RbjFJIASBxuPSsTYKcEqqGG9yX8a/xFRhkA0P7GLfCSMxASKDoz6widJEUaN52PIKnZns/LSN1kcNwaMp2SwzOWsAH1f28a4R57VO8jOzplWNAe0h/aVR6bh41pxjyDtHswonLZLJKiUszZVVAHQikex7Q/01tfKWbfHnmK2ipJIcEKllBbJRizuADk1AcXgtNJxboLKk1yYfKwzMWAchuOnjbhHSl8uYnQu4FAAR4v713WxZUqegpmpDpYZ2FQCfmN6cCLaxQ7Q2T8JYlqWcxWEl8tie6od4Pq4pppGxZrdeRDxtK0UiEMA4Kt5FHCgbgXeleL74iUhRoghqd2oYljQN+UhoIXKypUCHZxS4IcGvB/2hMkkuX+atHsQkvSvzCtiRB35AobhphCiFJcMGHEj+YsU4OVMVnAY2PeNaa5iw8oAWouaqUw7pJ7wL1CnDEa+EcBuzgPSo15RT5LjLaW7AUOYvS7CjFv1C0WuCCcqc1eYblpFDgceQcj8iWpbfrTXxETLXndi9d9T9IVKLHwmnyi5VOUolIORtcxc76Zet9YhmYdXylWdHEWOjEKJN/LjFerEKT+fM9FEEggEJOVQdurWgnETQpIGQvq6qWFhutA7Wg+GNm4VRBIWB3QQskgBThNc1RUgv0tagRJIuCGNjfd6xc4+dTIlykf6ig9XowO+4DpLOOMXnYXsmmYTOmoaX+AENnJLuWbMOJFYLfsjchUo7nSJ+xuwAsZlpdyhXAJ+Zi4qVd0sHoas9d1jpuRBajCn0iZKEoSyQEpAoAAAOgjL9o9ouClKn5RlgpZsheWaw4zPbRxmZR1imxSntBc9TVgGfMBu0eixRpcHmcstzK+ckjRx5xWzLm7bosZi+XN/tA0+QVG5O4RoAi/YGoK0cP4RFMkm8WM4hNST5wHOxXAkcPteLQxSb6QGqTxYeMJUkEUIMQ4kJe5D8DrCWcguTxiWNp8C+FwhRF/U+3/aFFXELbIIUa0tyrHUJcW8TE6kgaCI1CKLsaaFg3rEhBbQcYYlESoSBeKYZ1KYLkSgWoYfhsKVEMGEXeAwQTcVMJnNIsDw2znsGaLzZezSFAgv75wQJIoAI12w9lhLKufT945+o1G1WasOJzdFnsXBfDQBrc8zFnDUJaHGOK5W7Z10klSKXtbijLw6spYkivX9o8xUsv0P1f6xuO3GIzIQgfimEcDlpX/cT4RkZGFJCiaFKkgDeSTx4RtwcQsRktui17PyikKUe6FZWBB/MGLBnFK1Fg4LwR2gw/wARaWLhctSRTMxQcxyDKQ+hqL3pBchiaADN3g1CSCXZqXSNNeUQbTLKl/KCy05nCWdNGIqE16O/MLuVjXFKNGZ2jh8gZQQoKJaZ3lKWAfmooUL0+YCtXeKnHoSHyhRD90sCCkkh1gFwTuytc7o03aIK+FLZIy5AQtOainJKKFsrlwSCVO7nTIomPMVQ2c3sBW4fSNWK2rM0+6OSkkpG+oLtQAlz5jVqNDFy1JXmJ7lKEAcHHnBssPnci7Huh6ks2jsRpESUOnnplZyOepd+ohl8i2iHDSCBmKioKN2DjwMW+Dw1HQCQRShsfOBMJsxK3AcLAoHIoNz0fwtF9hELlh7MAwetrlqXevCAySG44eQdeHYMssRRtQ+8NW9njisKWJS5AFrk31DjQ23Q6VOzOA6lE86k+JMW+C2FNmtKykPlzk0yocFxvUWIakKcq7G9g/ZTYasSvOsFMoMSA7KYhk1O4P1o1I9PSgJAADABgBoBZojwOETKQlCAyUhh73xLMMYsuRzdhwjRXbYn5ZZPRt8ef46c5P3jR9qcXVgbU6+/SMJipyhUsa8Y6+gw1C35OL9IZt06XgWKnmoKX6n6AxXsm4vqC/1akJWLBJBRzIjsuUFVQaC4jqpUcqQlhxA0wkCl/d4U4F2D+9xhnHNa7+6QZVFfiFrVUpbi7v4Q6VgnAfyN+jQbKQl6HpHJZWfmYbmL+LiLGfEdcDMoTT1EQTwNwiRU0gkac6npDFThxBgkBzdgJk/oPlHYnzc/OFA7B+5iycYcJXswP8Q0pBOZh9IEPlHQjgwgrDYdKizRFKlGj6xZYdLENpC5sOw/C4PK12izko/aBUlmizwSQTUgPqYw5G/IyKLjYuzySFG0a/CSwBAGzMPlTp0tFskRxc+TdI7eDGoROxBip+UfqNEhjfTkOMTGK/a8twC9vWmrFvCErscYztbPBKZYbuUJIOZ9XegBJfjeK6QCCCp2T3mBAVuAdwUgkjoXYxp9oSpKmUuWFK/GpKw+hJIoXaK/EYGWWZEz5QXJSwFNUlTlgznz12wmkkhMoO7JsDNTMNc2bIXSxavdJDABT+b1tB8gKcrUQEEMxDKJs7uA1Gt+FoAm4FTFTuCQzElgRYMpxy1oGpEaMLMoCVLQCSEjPvNQU/irqTY8oB0/Iab8kS1qWJiSO4CQGKiSHY5iQCaAacoz+L2ItCn0YgEsHzC3No0KMNN1IOZ3erGxejk0ta0H4bZ6lZEzUS1IS4SagpBqflUNQKeyaybSnHd2YSbg1JdwQlQYu+goxAI84bhcKqY+R6sDUacVC1Gj0lOwlg9zKlJfe4LKaoqQ51fyjknsoBUzFZmq1nN9xbg8X/kRoB4TIYTABJBdKl1rlKgCxLAC55/vEi9jTMQkhEzMbkIMwEfL8xCMoNba5TuMbrD9npSUlJDpJBZyLWBYupOrF4s5UhKbDrCnn5uIahxRkuznY4Sx/dAVYhwDUcx+8bFKALR0Rxa2hEpuTthJVwjpVFRtXaQQCPrHdo7RCXBjF47GZidesa9LpXN3LoxavVLGtsewfamIzqJcDxirmjrBGIO/yitxHdLPHexxpUjgTbk7YHPQEqPdcc4SlOzHKBoDSDyUqQxsQxcxTFKqpsAb1L7qgWhqYKVj5k8GxYij3hYUpLkAV1YVgESyEglamJ1FL6U/aJZa2o5f8psab8tOkXYbhxwyTF5UN9IiRir7tIlxPeDi/H9xFXmI10s33grBjBNchxWlWumhrAczCE2U3SvrEqylVGbkz/eGyylqKfc9PKJ2Erj0dEn9R8BChhlJ3J8IUQn4/oRSE6tWDJKCWIbmzwEhOta+9ItJADCpgLNEgyUNWgqUwD2iCTPghMwQpsBJh2GmUi1wsy0UKZoFjB2BmvWM2SI6D5PUMGzIGgSBpfWDxGS2PtcFkq5PGnkznEcHLjcJcnexzU48EwTHFJGsOBhPChhDMlbmgdWEJHeL8C7eRr1gyWsKqC8OyxdsgD/THTS2n1hn9ATQmlaOWq+5ib6mLGFEtkBZeDFHagagaCEoaHPHCYhDsKOPCaKIdjscJaAcdtJMsEkiCim3SBlJRVsKnTwkOTFBtParuBaKrae3SqiXLxQT8eovQ9CI6Wn0fmRzNRq2+IhmNxZP4nitmzYgmzhvY7resAT8SAkPduHKkdWEa4OVNthUzGfzFDjJkwq7pfjEOIxxJZLNCw+IJNYfVAxi1yEYeYQAFXexP2hyp6r5Es7ln+9YGXiClRL30GvlA/xipTpZxxvF8E2tsIXiipSSpYSHqOFrF4IxMujoIfef2byiIAsMwY72pEQxLqKSKNf7xYL568EiElqkE8PtEE8NcU4e6RKVJZ/SHZgQx6QQF07BjKDAufrAk2WHfMQ0FzaFyqnK0RoSDZjXfFNDYyrkh8YUSmX+owon4l2hSEDLXwghBvA0lwIPkyiYWaJMdLXBWHDwyVJgqUndAMFyQVKwz1guXSkMw4gkDd4wiZIsIw04prGt2RtNwAovuOsZBCm4mJ8Opi4JffGTNiU1TNmHM4M9Hkzg0SCYDTWMPhNsqS9XA4VMKZ2wS/flOALgkKfpYRz3pMl8HShqYS7NmUqG5Q3tXyuIcjEDVgeYjLYLtTJJZPxRzBI8AfvGjkTxMS4IUDoQDCZ45R+0hyafQVLmhTsQY6c3CBBhBuAOhDgj7RLLkN+I9YAuiRz+UeMPaOJDamOKmtEIPiObPCbmK3G7VCXCa8Yz2J2ksmve5EfaH49PKfJnyaiMCz2ptxqIDjex8hrzjN4ucpdWJc3JHkNBCxGMUd4fd9T+0RyUsLFuYIjo4sUYI5ubO5sGXilB05QPEQNMVqQ/Ilx9YPmgGA5qHsSG0jVFmSQLNAW4zWtwPWKrHSyKLAKTqLg8m84scRKD3qdaX+hivRmJUFMydL+BeHxEtlOvZ5uGUneK++kTpwYI7qn43ixyAXA5gQJOQxdJIrUPTzcQ4H4jYKpOahvvcMev0iOXg2cg+I9DBgn6FDPxEQzUgWKhwenpFpE3MfLxBqFecDzFKU9UoFGpf6QTh1PUsYdNSDuggbp9EAVlvlteFkcOD4Q8yN9eYhqpe/xEWCDTUgllX8iIHVI3U5ROuWxc1eIVA72HCBaHRfpkGc+2+0KJsvAeEKK5GWvRNh1A6jxiwkqG8R2FCoStDcsKCkEb4Kk8IUKJJGd9hspPnBSTRoUKEMNEjiHuSWFBChQDQaZOCAGiAyEquLawoUUoBb2hiMMxdKiOUF4XHTEPXN/k/jChRHiT7Dhml4LnD9ojlqz6bolR2jUBYQoUJlpcdXRoWoyeyRXaCYQ4SmusVmL2jNJqonz8oUKBjihHpAyzTfbK2Yqabq5wPMmkWDOegjsKNEaMs5MmlqNlDqI6olNoUKJ5AZBMng0IaBpzjiIUKDj2C+gWfKfrAoBD0veFCh8BLOLBIo0QqD3hQoYAQzsM9jEQw76woUFZabF8MJhqsuofpChRdk7H0akQG93EchRNxaiMeGmWIUKBeQJROGXxjkKFAfFL2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0" name="AutoShape 4" descr="data:image/jpeg;base64,/9j/4AAQSkZJRgABAQAAAQABAAD/2wCEAAkGBxQTEhUUExQWFhUVFxgYFxgYFxgbHBoaGRgXGBwcGhwaHCggHBolHBgXITEhJSkrLi4uFyAzODMsNygtLisBCgoKDg0OGxAQGzQkICQsLCwsLCwsLC0sLCwsLCwsLCwsLCwsLCwsLCwsLCwsLCwsLCwsLCwsLCwsLCwsLCwsLP/AABEIALgBEgMBIgACEQEDEQH/xAAbAAABBQEBAAAAAAAAAAAAAAAEAAIDBQYBB//EAD4QAAECBAMFBgQFAwQBBQAAAAECEQADITEEEkEFUWFxgQYikaGx8BMywdFCUmLh8RQjcjOCkqIHFRYkU/L/xAAaAQACAwEBAAAAAAAAAAAAAAACAwABBAUG/8QALhEAAgIBBAIAAgoDAQAAAAAAAAECEQMEEiExQVETYQUiMnGBkaGxwfAU0eFC/9oADAMBAAIRAxEAPwDzaOQoUeticc6DCeEI6BBkEIc8cAhwEQFnI6I7ljoTEKsa8dh4RDxLiFWRZY60EJkPEiMKSWAc+MTgrcCBMOCDBow7XpEow8VaBcivEqHiRFimQOsE4XAKWQEhyXIqkUAclydIFzS5Jcn0U/wIlThX/mNCnYU7RGYfmScyK6Zx3b8YtMB2XnqVlUkypdypRDGjWEyr1HLwhU9TCK7QcceSXgxowsSS8ET58LB9Y12J7OoClBM6WlqAKWlWbf8AI5SOhNOMEyNkYcywVkBgxUlYJ0AOtAf0iFPWRrgNaed8mH/ptXh6cA70s2/WNnhZMuUSE4hYABYAJUCSz/MGILMxFPKLDEbbTlyJ+IQRXMsZi/EhQy8EtyFoCWrd/VQUdP7Zg5+ysiUKV+IOBrdq+sNRs+poHH4QQ/zM2V3d9L0e1Y2hxpYC6crd4ZzrR3SQK2GWlwYrca8w94kgfKkkkJtYExI6mT7RJYV7M/idmqlkCYlSHAICgRQ63h0nAhVqu1nuXYVF6W43jQqUcoSES2H6AebZnbpThAn9Ga0DH+aQSztrkF4l4IUbBdiASAHUkKBVrZLEvQ6aXiA4WV3h8VSSNFoFSTQPmHBy1LtSJZ2HLMA4BDgDnUD+dYgKyjugEXoUpNDSubhy6QSnJ+f7+oLhH0BT5SQAywTwBZiAWqHzO76Wgco4j30g04pWTIyCkOzypalB/wBSklSd9DRzAqpT2bjQhvKHxn7FuHonGIl/CyZJedy8wlWYCjMElmvoYFk4TPMyBSA5YKUSlPNyH8oIk4WWps0wpocxYllZmAalGrfUcoU7ZKwppYKwflIyl/8AitQ8+Fw0CpxTq6C2t80A4mQEKKXCmLOkuk8QdREKkg8IMw8pOZpmZI3gAkGjEpN08qwsTgil6uHZ2IfooA+Qg1JdAtPsr/hwoky8PWFFksCaEYcBDky4iGtkYEPCYlTLiVMqDAcyAIhwRBSZPCJkyWuIgLmBplQ9EiDcgiRAGtOUVYNsFTh90TIwz6UArS1hXqQOsHyky84BWv4b1ISMzNVgVAecXezcHg1KS0yYC7H4hTLBrfMkLam8dYRPNtXTDhDc+ynwWxJsxBWiUpSQzqCSQL62b7Rp+zfZmROSCVzSWJOVOVIa4zqZ23gdIOxHaVRWpEtaWTTMlAJOVw4Ut3rqEp1IvFfidozlFjMUaW7zdXJfrGCebNNV9k2ww44v2TYzs+xOXF5QUsEmYqaopNG7qQAnkTFJO2IUVTNSVJIYZVpPMEpgtUlVyroDQ9GAhyJUy4txpEjknH/1+wTxQfglWZik5V4pZALtkuRyNC+8nnUwRjdqmYrRSQAFBMtJJO9WYKLtTpCkyCRUeDQQMDMUlRyEISHKqBmrffS0Jc15/gZGFdAcyeogJCmSLBICGP8AtiE4cu/zH9RUfP7vB844ZA/u4hKmq0tJWr/kO74mKs9pcMg/25S1NquZlH/FCW/7esRSb+yv0I68ksuSokhimrAigtrpEy9mLIokPowrFXiu28492UmXLJPzJRmNd3xCoeUVs3aeLX3lYia/5QtSRTeEEJ03RdT7dIq4/eaFeyMQCCUUsc7JA4gln9YDMkpUy5+HQwD/ANxCruaBJdm9QIzCcFMUSVX3hOpiaXseYbjW7t6wy67kvyBq+kXCdo4dk/3y53Imlm1IYU3MSY6nHYUglU5TuaCUtTkagqIZ7cK6MSEjYiQ2ZQppWJRLkIOqj73UgXNPq/7+Bfw2u6LL+pwmVI+JOJpmIkpqGYgAzQz3eDsMvCKplxRvX4cses3d9d8UKdoJBaXLFndtd1NesJWMmq3gcBvp9YW1Jh/VRrcMnBinxZiH/PKV6pURFrK7FylDOlYUDUVUBrwd66xnOynZeZi1fEmlSZQ11URQhL+thxj0tBk4WUlAZKUhgLn2+vGMuXNKEtsJNsOOKDVyVIxWL7FfDBUkkDgbBrOA7c3tGQx+HlhWRkKJUwYmjlgLn0pwjb9qO1aSkpCVZeRrzbSPOsXtPM5CT0VQneQI36SOaSuZizTxqVQ5JZmUDuhJIsSVGrs4BNDwanGI8RipmUd4gh3FS+oJrXlo0Va7mp3sST5/uYgMw6P40jcsaEvJIv8A/wBxzSgIUUqaxWhCiOqhFXPnKUKl7nqbs1qwCtZ9kw3MTf1hkYRj0hUnKXbJ8ohQMT7Y/eFDLBoamXEyJUHYPZUyY2UBiWDqA9TGgwXYacWK1JCT+IKCgP8AJQ7o8dDATzwh2xkccp9GXlo8r6s++LpOxc0srlzPiAAZgmVNJBZJKSUgpBGYXIF4vZ0jDpRkTMnzBKoCpf8AaSuvypCe9roCdAbx3CTpo+VZykVSsgor+liNX3xmlqW1a4Hx0688lFsbEyASFy5c0M4zLWk03ZD6xaLx+FmElUlEoUbKGSAA5djnzUNQRpSJscubMZMwlaRoVFnrXV+sDpwCPynq/kYXLJGTt9/f/f2GLHKPH8Bq9oYWYnInC5QyQAicUrLWzAJPqdIrsRgZFP7S0b2mgv8A8xflB03DJAAyu5ZxXz+kRy8Ckkjv7rhjTmRQQqMlHpv83/sNx3dolws2SJfw0SUKDuSspJ6KSlKwOGaOTcCh3KUocUCFuPAqUrnWD09m1EDT1HhbrFrhdkqTQKz8x9dYVLPGPKYfwr7RiMRi8hYIUkCtA+lT3q5fCCcDtETAyVKegoG6l1Fxy8I1O0ezyHzzzLlhmBUQN1gQMxo19YFVtPBSRlloM5Vu6lgeqg/gDF/5EZR4Vsp4mn2AYXCYlaiCzADLSp8W9I7tgLw4AX8MKVbMQPzGwq9AKUqKw/EdosUpxJlolBrs6h1VTwAil/pF5jMmTRmIIKlMss7tWg/aA327dBqLLTaG3ZKJYTITmWGPxlBSEghiciDUj/Le7GMvtDbE7EsZq1qCWKQTSn6bDoIup+KlnunvNoGAGtqgdABAWJx6EhkSwCXAVlDg76mLx8dLkucfmUkvBTV2Hqb6ekHI2Ar8RbmQLbhBKtqTLNYVOjsWFOMAfEmMRm+Z1FjvbVqBno2ghjlN/IDbFfMPl7OkoLrXXm3qd0EDHSUUA8SW8m9YpMgNSQHvVwDqPf2hwQC58w1hW1eHjwEC4X2y1JrpF5I2ig7013M3nEWPExiUqcNpwFa7/wB4rEyrAbntYW01aCJMwpNLNWjjrS1G6wOxJ2gt7apgCZ5U6iQwfNX34w9M5x3bOWL8R40gvD7PS0wrUkJroBlcvQGn2h6dm5/k7iQ9VfiqCFXoFVYmhZtYZviBsk0DiWog1ALOHdmDbue6NF2Y2LMxM1CW7oYrVVgL14mwH2gPCbIzzUypBzLUWIIcBj3iXszX4R7LsnZqMNKEtFhc6qOpMZdRn2Kl2xuPFb5HzVoky2DJSlLJGgAFBHnO29q/EUVO/n4RYdsdrnMwdhSmp47oweMxhNnG8Q3Q6Slvl2zHrNRueyPSO7U2g5dKtGZ/pFTMnPoaWf7Nb20DLXVmT4Rz4xewtyjsRjRiolWA1/55RCTepVzv4VheUMANdYKiHCgtakcqDavIfeOpze3gg5WrXjWLojkD13eUKH5kwolFX8i4Gx5o72VIG/4ktNh+pQY0i0wGK+Gn+5PkN/8AWXmqHLKCh/8AItAMta0n/TQviT6UoIOlzVEVkpB/yTGLJNvh/wAf9N8MaXKIcbtNKyjKlagkNmmlIJ5IT3UDgCYcjG0/E3Av5mJkEB3ljmGPnCStBNUJ5QttehlEuDLu78KvFhhZK1FkBR6E+sT7J2ZnbuMI3mzNnpQhzRIcndxJjFn1Ch0OhjcjLYPYa1XDcr/WLP8A9GkyWVOVySXUo8kJBJin2322USUYYBCfzfiI3sR3R58oxmJ2pMUrvKJcvvVpUlR4CAjDLk7dFuUI/M9G2ht5CHEtCXGs5RH/AElgq/5ZYzWO7SzVuP6jIl/llJEum7M5WfGMquapRZ9AeABetKbvEQwM/PhUXuN2sMhp4oF5WXE7HSndism6ld4+Kq9Ygn49THIAk6Hd0A+sAJuAz0eh5bg724d6FM5MbAteh1vdvPoxQSK3slxWLWq68o4Dc405Pd7wLOUXY1o4q4LcfCHBTirE60NiUmt3o262kMmrDal+Qax1HiOEGlXALdkaVMqrigfz3GHrI0BDv3msRWpFjwO7pDEihsXpXS1/eh3w7MU7qA9KB7D31rbKEkJOoVvezceh9Y4SW08H00pz36xx3JJ4vTxGvGOlR5Gm/fUtvYO0UQjKNDu3gvrTjXyHKCpWHITmU4uE92hOpzUYChoHta8cQju5mdhQb3fjd38DuiZWJCwlOUUAS7aBgX53rqekU2RIiSN+tnoNb/Xi+4w8EAd2pb3QPoItEGakd1ZD3YkEhyWfmTrrDpk5aipczvGhHxEpUWCvlKge6GJ+XXc9A3WN2UB4LDkmtRcgsxJYBJf9RHhR4biJ6ku5OUG6Qas9RSj25NzjTydqy/kRLykAHOlLsGZSsuVmNHegajxTqVKW4mhRSCTnq9wovuIBUWsbQMZNvlBOKrhmh/8AF2AImzJhc/26GrOo+pDx6UoOIpexy0nCp+GAlIK0hnZgtQBqBUgP1i7jmZ5uU22aMaSXB5ptrCqStWaoJMYjauD7xvw9vHqPaeR3yY8/2nIKSSAK6tXrHf0c90UcDUx2ZHRkly1VrDZVLhxFgoEfh8Q0Qrllya1jfQrfY9kmgpDPg9eYhhQRZ4YFEH5jypF0B9zJjJOiYeEcIiGJh5xXOLQP1hZ/0n31jsc/qBCgic+i8XiUgkZbFrtD04gflUIiwxzBLKOcu4CfTKC710jgmF290jmuB1t4QZ+5BPFRDR2WuYajKltEg+rct32WGm1Z2bl6GDQgXJqeX0gHwTdZo+zeNds1FNYtG2l5ZksoNikpPIhjHkglkF0nxc06Rf7N25MSwKg1K9Rxr5XjBn07m7iaMedQ4ZBtnsPPluZIE1D0YkLHMEsenlGUxWFWhTKQQdUsx8CzFo9gwe2XuxEGbS2bJxMvLMSFAih1D6pOkKWpnjdTQzZGauLPDEgM34k0sbadLsR9Icsveg3cDSwO7NXQpjUbe7GzcM6kEzJQsofMgXZTVyizh76WjNpWagkva4fr4CsbIzU1cWJcXF0xsmW6dxdwSDRxXTjA5Ez8XeIH4TbzelBpeLrZiEAgrLMQQGLlnZjpVvLWH4lUkJPdZQSEjKtOWlASEpdSn7xLB6Ui99OgtlozpAsSzHUinungYegbhws/B/Gv+2CJs4X8/fWGKxNavSDtsCkCEqsQrqCOm/8A/McKqb3/AJ98/AmZiBZVW/n3/EQoTYigI38wQGseZs8XZVD5css3Sopckvutpyh3wykilbuHIGt2Zw3sCJz3SMzMQANXJdTV3gAciX4PFhaxBVUE20aj90DoIU5BUDfCYEM7ABRqa5jvaj1ZvUxYYeV+JV6Bv8Qw03QItNaJLOHoDVhbU6W1g+WolDsba05CrN13QMrCiTgqNACXagr5CKzEmdnCQk5CQ5pRvNqQScUsAkS6hgAVpS/EEON145IOWW5SoqJJCQpJOjVzAW1io8cjHyDbTnDOkZmZgUsNzuafXdHdnTipJJq+Yl9efGAFkqUpwyipRqLDRi5HmYI2Ris4LiraDRuP30h22oiN1s9W/wDGi/8A48wbpj6apH2jXgx53/40xDTFywQyhmv+V6f9/KPQxHHzqsjNuJ/VRRdqcIVICk3BrxEYjGYUF3Y8DHpe00j4an3GPPNpzAHVbfHQ0GR1t9HL+kIJSsyW1JITTTd70ipWpLbotMdiRMVQluXprFHjcMam/SO7G6OVFK6Z0qFgpohmzAbEQMqWY5k6wVjlBeyZPusNmKiEKhZ4rcFt5HlZ3Qobn5woll18g/O7AhxuJpy5Q6WsVrXmaQEFQhAuKGKTLVGITYKvch3g2XiQzA+bn1ihQpolRM9iBcEU2zTycWkBiugHNokmbXQlLIAsXzBXjQNGWmLch1Hz+8OAFA/kYB4kRX5NZsHaswEVKgX8OO6+t2je7G7QF8qhSz7v2jyCTMKdD03dIusBtBRLOUk2YfeMuo0sZobjzShK0e4S1hQcVEZXtJ2OROdcnKhZFU2SaNRvlPlyiHsxtJThBL++cbFJcRw5KWGfDOtCUcsbPCsdh1ylqlrDFLppW1eV6sIBmqU1yT1G4R6t2v7NSVy1TEhKJruFEmp3VpX7PHlRoSDcN6cbR08GVZI2ZskHFkSpb31t6e+UMmAuaVbhuf113mHlt78t3noW6RKmT+YEHUN9X9vDWwKBkoJJt79t0gtCGoTQpatBdz+FqsnpveGSgkh7EdG0qxYWFeHjGpZy/iUHAFNAxqxBFWJOubhAt2WFS8QAAxJ7zk1Ja9K0Y7tw3xwk0yuS5PV73rvfeYdJlPXTjU8ve6CFqATYu7gpJBDPUEEecL8lq2Mk4ZSgCSoMRQNpVrHcLQSeKgG1JYCGyzlQL1ehZ26au8TJzhhLQCVUUFFSS3BwxFjWBbGKKXBXYcFa2BNFBQGZBFPylIeu4xa4iWopISQFE6pCvIEUMTbMwTCqTmroDqb0aCp6MqbUN2FbWZ938wMp2+B0IUuTIJ2etGcTACa0CqPqKvCwsvItgkgM7kjqKW/bSNNi8MQhlUb5aub2oTpFCpDTlJSFUIfNqQA7VtmKobGe4Rkgo9Gh7H4woxCVJKbEkEhLpaoFL7hrHrqS9+n08o8R2eQpYc5dX5V4Vj2nZ5/sy6v3E1390VjBqlymNwPgi2qtpamuxjzPbM1iWPO0bTtHtFhlB5xgdorJ4xv+jsTS3Pycv6Sypy2rwUc3mmAZqHdw46n2Ys5idCfSIDLAEdpHK3UU+IwoowMCLYGrxcTEsf29XgbEyXs0XQ6OT2VpY2PjEaU1gtSWu0MmNuimhqkQOncYUOzn20KKCodljtYeE0tDAYstDmMID3SElXCJfh84oISEva0FYdQDOHgeWjdEq08IFk+RbjFJIASBxuPSsTYKcEqqGG9yX8a/xFRhkA0P7GLfCSMxASKDoz6widJEUaN52PIKnZns/LSN1kcNwaMp2SwzOWsAH1f28a4R57VO8jOzplWNAe0h/aVR6bh41pxjyDtHswonLZLJKiUszZVVAHQikex7Q/01tfKWbfHnmK2ipJIcEKllBbJRizuADk1AcXgtNJxboLKk1yYfKwzMWAchuOnjbhHSl8uYnQu4FAAR4v713WxZUqegpmpDpYZ2FQCfmN6cCLaxQ7Q2T8JYlqWcxWEl8tie6od4Pq4pppGxZrdeRDxtK0UiEMA4Kt5FHCgbgXeleL74iUhRoghqd2oYljQN+UhoIXKypUCHZxS4IcGvB/2hMkkuX+atHsQkvSvzCtiRB35AobhphCiFJcMGHEj+YsU4OVMVnAY2PeNaa5iw8oAWouaqUw7pJ7wL1CnDEa+EcBuzgPSo15RT5LjLaW7AUOYvS7CjFv1C0WuCCcqc1eYblpFDgceQcj8iWpbfrTXxETLXndi9d9T9IVKLHwmnyi5VOUolIORtcxc76Zet9YhmYdXylWdHEWOjEKJN/LjFerEKT+fM9FEEggEJOVQdurWgnETQpIGQvq6qWFhutA7Wg+GNm4VRBIWB3QQskgBThNc1RUgv0tagRJIuCGNjfd6xc4+dTIlykf6ig9XowO+4DpLOOMXnYXsmmYTOmoaX+AENnJLuWbMOJFYLfsjchUo7nSJ+xuwAsZlpdyhXAJ+Zi4qVd0sHoas9d1jpuRBajCn0iZKEoSyQEpAoAAAOgjL9o9ouClKn5RlgpZsheWaw4zPbRxmZR1imxSntBc9TVgGfMBu0eixRpcHmcstzK+ckjRx5xWzLm7bosZi+XN/tA0+QVG5O4RoAi/YGoK0cP4RFMkm8WM4hNST5wHOxXAkcPteLQxSb6QGqTxYeMJUkEUIMQ4kJe5D8DrCWcguTxiWNp8C+FwhRF/U+3/aFFXELbIIUa0tyrHUJcW8TE6kgaCI1CKLsaaFg3rEhBbQcYYlESoSBeKYZ1KYLkSgWoYfhsKVEMGEXeAwQTcVMJnNIsDw2znsGaLzZezSFAgv75wQJIoAI12w9lhLKufT945+o1G1WasOJzdFnsXBfDQBrc8zFnDUJaHGOK5W7Z10klSKXtbijLw6spYkivX9o8xUsv0P1f6xuO3GIzIQgfimEcDlpX/cT4RkZGFJCiaFKkgDeSTx4RtwcQsRktui17PyikKUe6FZWBB/MGLBnFK1Fg4LwR2gw/wARaWLhctSRTMxQcxyDKQ+hqL3pBchiaADN3g1CSCXZqXSNNeUQbTLKl/KCy05nCWdNGIqE16O/MLuVjXFKNGZ2jh8gZQQoKJaZ3lKWAfmooUL0+YCtXeKnHoSHyhRD90sCCkkh1gFwTuytc7o03aIK+FLZIy5AQtOainJKKFsrlwSCVO7nTIomPMVQ2c3sBW4fSNWK2rM0+6OSkkpG+oLtQAlz5jVqNDFy1JXmJ7lKEAcHHnBssPnci7Huh6ks2jsRpESUOnnplZyOepd+ohl8i2iHDSCBmKioKN2DjwMW+Dw1HQCQRShsfOBMJsxK3AcLAoHIoNz0fwtF9hELlh7MAwetrlqXevCAySG44eQdeHYMssRRtQ+8NW9njisKWJS5AFrk31DjQ23Q6VOzOA6lE86k+JMW+C2FNmtKykPlzk0yocFxvUWIakKcq7G9g/ZTYasSvOsFMoMSA7KYhk1O4P1o1I9PSgJAADABgBoBZojwOETKQlCAyUhh73xLMMYsuRzdhwjRXbYn5ZZPRt8ef46c5P3jR9qcXVgbU6+/SMJipyhUsa8Y6+gw1C35OL9IZt06XgWKnmoKX6n6AxXsm4vqC/1akJWLBJBRzIjsuUFVQaC4jqpUcqQlhxA0wkCl/d4U4F2D+9xhnHNa7+6QZVFfiFrVUpbi7v4Q6VgnAfyN+jQbKQl6HpHJZWfmYbmL+LiLGfEdcDMoTT1EQTwNwiRU0gkac6npDFThxBgkBzdgJk/oPlHYnzc/OFA7B+5iycYcJXswP8Q0pBOZh9IEPlHQjgwgrDYdKizRFKlGj6xZYdLENpC5sOw/C4PK12izko/aBUlmizwSQTUgPqYw5G/IyKLjYuzySFG0a/CSwBAGzMPlTp0tFskRxc+TdI7eDGoROxBip+UfqNEhjfTkOMTGK/a8twC9vWmrFvCErscYztbPBKZYbuUJIOZ9XegBJfjeK6QCCCp2T3mBAVuAdwUgkjoXYxp9oSpKmUuWFK/GpKw+hJIoXaK/EYGWWZEz5QXJSwFNUlTlgznz12wmkkhMoO7JsDNTMNc2bIXSxavdJDABT+b1tB8gKcrUQEEMxDKJs7uA1Gt+FoAm4FTFTuCQzElgRYMpxy1oGpEaMLMoCVLQCSEjPvNQU/irqTY8oB0/Iab8kS1qWJiSO4CQGKiSHY5iQCaAacoz+L2ItCn0YgEsHzC3No0KMNN1IOZ3erGxejk0ta0H4bZ6lZEzUS1IS4SagpBqflUNQKeyaybSnHd2YSbg1JdwQlQYu+goxAI84bhcKqY+R6sDUacVC1Gj0lOwlg9zKlJfe4LKaoqQ51fyjknsoBUzFZmq1nN9xbg8X/kRoB4TIYTABJBdKl1rlKgCxLAC55/vEi9jTMQkhEzMbkIMwEfL8xCMoNba5TuMbrD9npSUlJDpJBZyLWBYupOrF4s5UhKbDrCnn5uIahxRkuznY4Sx/dAVYhwDUcx+8bFKALR0Rxa2hEpuTthJVwjpVFRtXaQQCPrHdo7RCXBjF47GZidesa9LpXN3LoxavVLGtsewfamIzqJcDxirmjrBGIO/yitxHdLPHexxpUjgTbk7YHPQEqPdcc4SlOzHKBoDSDyUqQxsQxcxTFKqpsAb1L7qgWhqYKVj5k8GxYij3hYUpLkAV1YVgESyEglamJ1FL6U/aJZa2o5f8psab8tOkXYbhxwyTF5UN9IiRir7tIlxPeDi/H9xFXmI10s33grBjBNchxWlWumhrAczCE2U3SvrEqylVGbkz/eGyylqKfc9PKJ2Erj0dEn9R8BChhlJ3J8IUQn4/oRSE6tWDJKCWIbmzwEhOta+9ItJADCpgLNEgyUNWgqUwD2iCTPghMwQpsBJh2GmUi1wsy0UKZoFjB2BmvWM2SI6D5PUMGzIGgSBpfWDxGS2PtcFkq5PGnkznEcHLjcJcnexzU48EwTHFJGsOBhPChhDMlbmgdWEJHeL8C7eRr1gyWsKqC8OyxdsgD/THTS2n1hn9ATQmlaOWq+5ib6mLGFEtkBZeDFHagagaCEoaHPHCYhDsKOPCaKIdjscJaAcdtJMsEkiCim3SBlJRVsKnTwkOTFBtParuBaKrae3SqiXLxQT8eovQ9CI6Wn0fmRzNRq2+IhmNxZP4nitmzYgmzhvY7resAT8SAkPduHKkdWEa4OVNthUzGfzFDjJkwq7pfjEOIxxJZLNCw+IJNYfVAxi1yEYeYQAFXexP2hyp6r5Es7ln+9YGXiClRL30GvlA/xipTpZxxvF8E2tsIXiipSSpYSHqOFrF4IxMujoIfef2byiIAsMwY72pEQxLqKSKNf7xYL568EiElqkE8PtEE8NcU4e6RKVJZ/SHZgQx6QQF07BjKDAufrAk2WHfMQ0FzaFyqnK0RoSDZjXfFNDYyrkh8YUSmX+owon4l2hSEDLXwghBvA0lwIPkyiYWaJMdLXBWHDwyVJgqUndAMFyQVKwz1guXSkMw4gkDd4wiZIsIw04prGt2RtNwAovuOsZBCm4mJ8Opi4JffGTNiU1TNmHM4M9Hkzg0SCYDTWMPhNsqS9XA4VMKZ2wS/flOALgkKfpYRz3pMl8HShqYS7NmUqG5Q3tXyuIcjEDVgeYjLYLtTJJZPxRzBI8AfvGjkTxMS4IUDoQDCZ45R+0hyafQVLmhTsQY6c3CBBhBuAOhDgj7RLLkN+I9YAuiRz+UeMPaOJDamOKmtEIPiObPCbmK3G7VCXCa8Yz2J2ksmve5EfaH49PKfJnyaiMCz2ptxqIDjex8hrzjN4ucpdWJc3JHkNBCxGMUd4fd9T+0RyUsLFuYIjo4sUYI5ubO5sGXilB05QPEQNMVqQ/Ilx9YPmgGA5qHsSG0jVFmSQLNAW4zWtwPWKrHSyKLAKTqLg8m84scRKD3qdaX+hivRmJUFMydL+BeHxEtlOvZ5uGUneK++kTpwYI7qn43ixyAXA5gQJOQxdJIrUPTzcQ4H4jYKpOahvvcMev0iOXg2cg+I9DBgn6FDPxEQzUgWKhwenpFpE3MfLxBqFecDzFKU9UoFGpf6QTh1PUsYdNSDuggbp9EAVlvlteFkcOD4Q8yN9eYhqpe/xEWCDTUgllX8iIHVI3U5ROuWxc1eIVA72HCBaHRfpkGc+2+0KJsvAeEKK5GWvRNh1A6jxiwkqG8R2FCoStDcsKCkEb4Kk8IUKJJGd9hspPnBSTRoUKEMNEjiHuSWFBChQDQaZOCAGiAyEquLawoUUoBb2hiMMxdKiOUF4XHTEPXN/k/jChRHiT7Dhml4LnD9ojlqz6bolR2jUBYQoUJlpcdXRoWoyeyRXaCYQ4SmusVmL2jNJqonz8oUKBjihHpAyzTfbK2Yqabq5wPMmkWDOegjsKNEaMs5MmlqNlDqI6olNoUKJ5AZBMng0IaBpzjiIUKDj2C+gWfKfrAoBD0veFCh8BLOLBIo0QqD3hQoYAQzsM9jEQw76woUFZabF8MJhqsuofpChRdk7H0akQG93EchRNxaiMeGmWIUKBeQJROGXxjkKFAfFL2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www.cksip.sk/Data/CMS/Web/3/Data/Mapa/Seychel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86058"/>
            <a:ext cx="5786478" cy="38624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sk-SK" dirty="0" err="1" smtClean="0"/>
              <a:t>Capital</a:t>
            </a:r>
            <a:r>
              <a:rPr lang="sk-SK" dirty="0" smtClean="0"/>
              <a:t> </a:t>
            </a:r>
            <a:r>
              <a:rPr lang="sk-SK" dirty="0" err="1" smtClean="0"/>
              <a:t>city-Victoria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cs-CZ" b="1" dirty="0" smtClean="0"/>
              <a:t>Victoria</a:t>
            </a:r>
            <a:r>
              <a:rPr lang="cs-CZ" dirty="0" smtClean="0"/>
              <a:t> 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Seychelles</a:t>
            </a:r>
            <a:r>
              <a:rPr lang="cs-CZ" dirty="0" smtClean="0"/>
              <a:t>.</a:t>
            </a:r>
          </a:p>
          <a:p>
            <a:r>
              <a:rPr lang="en-US" dirty="0" smtClean="0"/>
              <a:t>The symbol </a:t>
            </a:r>
            <a:r>
              <a:rPr lang="en-US" dirty="0" smtClean="0"/>
              <a:t>of </a:t>
            </a:r>
            <a:r>
              <a:rPr lang="en-US" dirty="0" smtClean="0"/>
              <a:t>Victoria is a clock tower,</a:t>
            </a:r>
            <a:r>
              <a:rPr lang="sk-SK" dirty="0" smtClean="0"/>
              <a:t> </a:t>
            </a:r>
            <a:r>
              <a:rPr lang="en-US" dirty="0" smtClean="0"/>
              <a:t>miniature London's Big Ben.</a:t>
            </a:r>
            <a:endParaRPr lang="sk-SK" dirty="0" smtClean="0"/>
          </a:p>
        </p:txBody>
      </p:sp>
      <p:pic>
        <p:nvPicPr>
          <p:cNvPr id="1028" name="Picture 4" descr="http://media.web.britannica.com/eb-media/51/96051-004-18CB86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4375347" cy="3571876"/>
          </a:xfrm>
          <a:prstGeom prst="rect">
            <a:avLst/>
          </a:prstGeom>
          <a:noFill/>
        </p:spPr>
      </p:pic>
      <p:pic>
        <p:nvPicPr>
          <p:cNvPr id="6148" name="Picture 4" descr="http://static1.wikia.nocookie.net/__cb20070628121938/necyklopedie/images/7/71/BigBenVictoriaSeyche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0"/>
            <a:ext cx="4429156" cy="40303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8684"/>
          </a:xfrm>
        </p:spPr>
        <p:txBody>
          <a:bodyPr>
            <a:normAutofit/>
          </a:bodyPr>
          <a:lstStyle/>
          <a:p>
            <a:pPr algn="ctr"/>
            <a:r>
              <a:rPr lang="sk-SK" dirty="0" err="1" smtClean="0"/>
              <a:t>Climate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Seychelles have a typical oceanic climate. </a:t>
            </a:r>
          </a:p>
          <a:p>
            <a:r>
              <a:rPr lang="en-US" dirty="0" smtClean="0"/>
              <a:t>Average </a:t>
            </a:r>
            <a:r>
              <a:rPr lang="en-US" dirty="0" smtClean="0"/>
              <a:t>temperatures are high throughout the year.</a:t>
            </a:r>
            <a:endParaRPr lang="sk-SK" dirty="0" smtClean="0"/>
          </a:p>
          <a:p>
            <a:r>
              <a:rPr lang="en-US" dirty="0" smtClean="0"/>
              <a:t>The average temperature ranges from 29 to 30 degrees Celsius.</a:t>
            </a:r>
            <a:endParaRPr lang="sk-SK" dirty="0" smtClean="0"/>
          </a:p>
          <a:p>
            <a:r>
              <a:rPr lang="en-US" dirty="0" smtClean="0"/>
              <a:t>Seychelles is sufficient rainfall, which bodes well for tropical vegetation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Area-455 sq km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Seychelles consists of 114 islands-</a:t>
            </a:r>
          </a:p>
          <a:p>
            <a:pPr>
              <a:buNone/>
            </a:pPr>
            <a:r>
              <a:rPr lang="en-US" dirty="0" smtClean="0"/>
              <a:t>                              </a:t>
            </a:r>
            <a:r>
              <a:rPr lang="sk-SK" dirty="0" smtClean="0"/>
              <a:t>        </a:t>
            </a:r>
            <a:r>
              <a:rPr lang="en-US" dirty="0" smtClean="0"/>
              <a:t>Of which 41 inner islands </a:t>
            </a:r>
          </a:p>
          <a:p>
            <a:pPr>
              <a:buNone/>
            </a:pPr>
            <a:r>
              <a:rPr lang="en-US" dirty="0" smtClean="0"/>
              <a:t>                                         </a:t>
            </a:r>
            <a:r>
              <a:rPr lang="sk-SK" dirty="0" smtClean="0"/>
              <a:t>              </a:t>
            </a:r>
            <a:r>
              <a:rPr lang="en-US" dirty="0" smtClean="0"/>
              <a:t>73 outer islands </a:t>
            </a:r>
          </a:p>
          <a:p>
            <a:endParaRPr lang="en-US" dirty="0" smtClean="0"/>
          </a:p>
          <a:p>
            <a:r>
              <a:rPr lang="en-US" dirty="0" smtClean="0"/>
              <a:t>Location-western Indian Ocean </a:t>
            </a:r>
          </a:p>
          <a:p>
            <a:endParaRPr lang="en-US" dirty="0" smtClean="0"/>
          </a:p>
          <a:p>
            <a:r>
              <a:rPr lang="en-US" dirty="0" smtClean="0"/>
              <a:t>Capital</a:t>
            </a:r>
            <a:r>
              <a:rPr lang="sk-SK" dirty="0" smtClean="0"/>
              <a:t> city</a:t>
            </a:r>
            <a:r>
              <a:rPr lang="en-US" dirty="0" smtClean="0"/>
              <a:t>-Victoria</a:t>
            </a:r>
            <a:endParaRPr lang="cs-CZ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pPr algn="ctr"/>
            <a:r>
              <a:rPr lang="sk-SK" dirty="0" err="1" smtClean="0"/>
              <a:t>Pictures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cksip.sk/Data/CMS/Web/3/Data/Mapa/Seychel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717963" cy="2500330"/>
          </a:xfrm>
          <a:prstGeom prst="rect">
            <a:avLst/>
          </a:prstGeom>
          <a:noFill/>
        </p:spPr>
      </p:pic>
      <p:pic>
        <p:nvPicPr>
          <p:cNvPr id="1028" name="Picture 4" descr="http://im9.cz/sk/iR/importprodukt-orig/c24/c241075f5d4cca7dc6a512364a8635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52849"/>
            <a:ext cx="4281689" cy="3205151"/>
          </a:xfrm>
          <a:prstGeom prst="rect">
            <a:avLst/>
          </a:prstGeom>
          <a:noFill/>
        </p:spPr>
      </p:pic>
      <p:pic>
        <p:nvPicPr>
          <p:cNvPr id="8" name="Picture 2" descr="http://www.exittravel.sk/files/seychel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4004857" cy="2643206"/>
          </a:xfrm>
          <a:prstGeom prst="rect">
            <a:avLst/>
          </a:prstGeom>
          <a:noFill/>
        </p:spPr>
      </p:pic>
      <p:pic>
        <p:nvPicPr>
          <p:cNvPr id="3074" name="Picture 2" descr="http://www.cestovatel.eu/obrazky-k-clankom/2011-10-seychely/2%20Seychely%20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857232"/>
            <a:ext cx="4233605" cy="28113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your attention</a:t>
            </a:r>
            <a:endParaRPr lang="cs-CZ" dirty="0"/>
          </a:p>
        </p:txBody>
      </p:sp>
      <p:pic>
        <p:nvPicPr>
          <p:cNvPr id="6" name="Picture 6" descr="http://www.bluemarlin.cz/static/images/backgrounds/seyche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3174" y="2812677"/>
            <a:ext cx="5898332" cy="3921689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214414" y="1785926"/>
            <a:ext cx="3248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Sources</a:t>
            </a:r>
            <a:r>
              <a:rPr lang="sk-SK" sz="2800" dirty="0" smtClean="0"/>
              <a:t>: </a:t>
            </a:r>
            <a:r>
              <a:rPr lang="sk-SK" sz="2800" dirty="0" err="1" smtClean="0"/>
              <a:t>Wikipedia</a:t>
            </a:r>
            <a:endParaRPr lang="sk-SK" sz="2800" dirty="0" smtClean="0"/>
          </a:p>
          <a:p>
            <a:r>
              <a:rPr lang="sk-SK" sz="2800" dirty="0" smtClean="0"/>
              <a:t>                </a:t>
            </a:r>
            <a:r>
              <a:rPr lang="sk-SK" sz="2800" dirty="0" err="1" smtClean="0"/>
              <a:t>Google</a:t>
            </a:r>
            <a:endParaRPr lang="sk-SK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</TotalTime>
  <Words>80</Words>
  <Application>Microsoft Office PowerPoint</Application>
  <PresentationFormat>Prezentácia na obrazovke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Vrchol</vt:lpstr>
      <vt:lpstr>Seychelles</vt:lpstr>
      <vt:lpstr>Content</vt:lpstr>
      <vt:lpstr>Capital city-Victoria</vt:lpstr>
      <vt:lpstr>Climate</vt:lpstr>
      <vt:lpstr>Summary</vt:lpstr>
      <vt:lpstr>Pictures</vt:lpstr>
      <vt:lpstr>Thank you for your attention</vt:lpstr>
    </vt:vector>
  </TitlesOfParts>
  <Company>home65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Seychely</dc:title>
  <dc:creator>PC MISULIN</dc:creator>
  <cp:lastModifiedBy>ucitel3</cp:lastModifiedBy>
  <cp:revision>28</cp:revision>
  <dcterms:created xsi:type="dcterms:W3CDTF">2014-01-08T15:50:29Z</dcterms:created>
  <dcterms:modified xsi:type="dcterms:W3CDTF">2014-02-20T00:21:24Z</dcterms:modified>
</cp:coreProperties>
</file>